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4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6225" y="3105150"/>
            <a:ext cx="40195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72515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76628" y="1412776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3123"/>
            <a:ext cx="1119187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32706"/>
            <a:ext cx="1130617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263404" y="1873399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400256" y="1873399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706" y="2863999"/>
            <a:ext cx="788059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7356" y="3359299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0280" y="5321449"/>
            <a:ext cx="734796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01452"/>
            <a:ext cx="11229975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29680"/>
            <a:ext cx="111633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9576" y="4344144"/>
            <a:ext cx="29908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77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9077"/>
            <a:ext cx="1125855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354063"/>
            <a:ext cx="1133475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608168" y="234888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22418" y="283465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4142" y="3787155"/>
            <a:ext cx="99752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412776"/>
            <a:ext cx="113919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907091" y="1431826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96616" y="4308376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8796" y="4308376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2025-08-26T13:32:16Z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