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708920"/>
            <a:ext cx="51244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01164" y="301600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214" y="387325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8789" y="432719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19213"/>
            <a:ext cx="114204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34290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90098" y="47625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1424" y="1892449"/>
            <a:ext cx="10945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0924" y="2330599"/>
            <a:ext cx="110637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024" y="2768749"/>
            <a:ext cx="45448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632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0410" y="2104281"/>
            <a:ext cx="21697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77410" y="2104281"/>
            <a:ext cx="20950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60" y="2542431"/>
            <a:ext cx="22017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1260" y="2542431"/>
            <a:ext cx="22032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18952" y="3391091"/>
            <a:ext cx="99656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57028" y="3829241"/>
            <a:ext cx="51590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0378" y="4715066"/>
            <a:ext cx="1006626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5602" y="5153216"/>
            <a:ext cx="815481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2025-08-27T03:58:54Z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