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2780928"/>
            <a:ext cx="62103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40768"/>
            <a:ext cx="112966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64704"/>
            <a:ext cx="114014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0140"/>
            <a:ext cx="97821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65913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2564904"/>
            <a:ext cx="116871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40862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64332"/>
            <a:ext cx="115538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40768"/>
            <a:ext cx="115538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2025-08-26T05:37:33Z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