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25" y="3052763"/>
            <a:ext cx="3943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8712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1898" y="2305447"/>
            <a:ext cx="106667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9336" y="2774826"/>
            <a:ext cx="108492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810" y="3222501"/>
            <a:ext cx="10858797" cy="34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336" y="3645024"/>
            <a:ext cx="10849272" cy="38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810" y="4175001"/>
            <a:ext cx="53861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22574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844824"/>
            <a:ext cx="111823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03307" y="5661248"/>
            <a:ext cx="29813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99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86594"/>
            <a:ext cx="112395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77591" y="129133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15932" y="273631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856" y="4650841"/>
            <a:ext cx="83254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856" y="5603341"/>
            <a:ext cx="10701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306" y="6079591"/>
            <a:ext cx="75269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490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072" y="3724647"/>
            <a:ext cx="4495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109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537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48180" y="13407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08720"/>
            <a:ext cx="113157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87940" y="138420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12143"/>
            <a:ext cx="112585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55292" y="177281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2025-08-26T13:29:46Z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