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2276872"/>
            <a:ext cx="113442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865" y="3547095"/>
            <a:ext cx="11153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907185" y="2098948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2584723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7734" y="2584723"/>
            <a:ext cx="15262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6234" y="3070498"/>
            <a:ext cx="13056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2544" y="3070498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408" y="3613423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9582" y="3613423"/>
            <a:ext cx="24463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9032" y="3613423"/>
            <a:ext cx="23952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5582" y="3613423"/>
            <a:ext cx="23270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0650"/>
            <a:ext cx="113157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86228" y="263691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53053" y="263691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954" y="4570487"/>
            <a:ext cx="281783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904" y="5065787"/>
            <a:ext cx="35569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40768"/>
            <a:ext cx="113633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0" name="矩形 9"/>
          <p:cNvSpPr/>
          <p:nvPr/>
        </p:nvSpPr>
        <p:spPr bwMode="white">
          <a:xfrm>
            <a:off x="4410919" y="34290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839416" y="2876550"/>
            <a:ext cx="720080" cy="408434"/>
          </a:xfrm>
          <a:prstGeom prst="roundRect">
            <a:avLst>
              <a:gd name="adj" fmla="val 841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1494" y="2309813"/>
            <a:ext cx="1608162" cy="5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2457" y="2828925"/>
            <a:ext cx="45719" cy="45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5316" y="3212976"/>
            <a:ext cx="64666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77770" y="2828925"/>
            <a:ext cx="45719" cy="45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7291" y="2891507"/>
            <a:ext cx="64666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6347" y="2828925"/>
            <a:ext cx="34350" cy="45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03048" y="3212976"/>
            <a:ext cx="64666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69279" y="2828925"/>
            <a:ext cx="34350" cy="45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2913" y="1268760"/>
            <a:ext cx="36861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1988840"/>
            <a:ext cx="114204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0" y="2708920"/>
            <a:ext cx="40005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282652"/>
            <a:ext cx="112871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2334"/>
            <a:ext cx="112871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5154513"/>
            <a:ext cx="112585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412776"/>
            <a:ext cx="112109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384523"/>
            <a:ext cx="112109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41277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19353" y="238432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9044" y="3336826"/>
            <a:ext cx="5928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994" y="5251351"/>
            <a:ext cx="14566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7894" y="5251351"/>
            <a:ext cx="16360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0144" y="5251351"/>
            <a:ext cx="2618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061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441351"/>
            <a:ext cx="21602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10036" y="192712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611" y="1927126"/>
            <a:ext cx="427402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99" y="2403376"/>
            <a:ext cx="64442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7775" y="1320949"/>
            <a:ext cx="2076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47639"/>
            <a:ext cx="112680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525" y="1268760"/>
            <a:ext cx="37909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60848"/>
            <a:ext cx="113347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807968" y="2828553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4943" y="2828553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4668" y="327622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7843" y="3742953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0368" y="420967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5118" y="420967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552" y="4692568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4870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864196"/>
            <a:ext cx="110680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226252" y="14127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2727" y="2374776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8918" y="384162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27956"/>
            <a:ext cx="114204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08876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2726" y="3380259"/>
            <a:ext cx="107719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126" y="3856509"/>
            <a:ext cx="43757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809009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16" y="5294784"/>
            <a:ext cx="38164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1340768"/>
            <a:ext cx="3905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88840"/>
            <a:ext cx="11353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50" y="2714997"/>
            <a:ext cx="108585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713" y="4270598"/>
            <a:ext cx="114585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0806"/>
            <a:ext cx="107537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69868" y="211380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17343" y="440933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71600"/>
            <a:ext cx="106870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76428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43003" y="32892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2053" y="46512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871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4077072"/>
            <a:ext cx="109728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116463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3838" y="414111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52167" y="186920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40768"/>
            <a:ext cx="113538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139372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99631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34025" y="14752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9156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45620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2025-08-27T09:07:00Z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