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9" r:id="rId2"/>
    <p:sldId id="340" r:id="rId3"/>
    <p:sldId id="341" r:id="rId4"/>
    <p:sldId id="342" r:id="rId5"/>
    <p:sldId id="34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5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5213" y="2716907"/>
            <a:ext cx="49815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1488" y="1258466"/>
            <a:ext cx="36290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767" y="2010891"/>
            <a:ext cx="91916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563369" y="243041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7944" y="331623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975" y="1340768"/>
            <a:ext cx="1106805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03912" y="220486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685537" y="220486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2487" y="264301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560" y="347168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9976" y="3471689"/>
            <a:ext cx="16561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07060" y="3871739"/>
            <a:ext cx="12287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45160" y="4995689"/>
            <a:ext cx="68792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07060" y="5386214"/>
            <a:ext cx="85015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27848" y="6138689"/>
            <a:ext cx="45365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340768"/>
            <a:ext cx="115252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99456" y="17008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28156" y="17008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0306" y="17008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8506" y="17008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2556" y="17008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3606" y="17008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76706" y="17008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14906" y="17008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6631" y="213895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66256" y="213895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09356" y="213895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38031" y="213895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00106" y="213895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38306" y="213895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08368" y="213895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488488" y="213895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63513" y="25771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11238" y="25771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154363" y="25771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049713" y="25771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35663" y="25771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754813" y="25771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74038" y="25771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488488" y="2577108"/>
            <a:ext cx="4320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40768"/>
            <a:ext cx="115157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29890" y="3054102"/>
            <a:ext cx="1109875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7490" y="3482727"/>
            <a:ext cx="786678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2025-08-27T04:17:36Z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