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5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90963" y="2996952"/>
            <a:ext cx="44100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0841"/>
            <a:ext cx="1129665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83432" y="2022707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461732" y="2587151"/>
            <a:ext cx="925089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7110" y="3151596"/>
            <a:ext cx="217053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22997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249025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687340" y="1916832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263404" y="3079588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1758" y="5280921"/>
            <a:ext cx="685243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268075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806210" y="1401487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032966" y="1401487"/>
            <a:ext cx="130339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9988" y="2507798"/>
            <a:ext cx="502400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1268760"/>
            <a:ext cx="1104900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0469"/>
            <a:ext cx="11268075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963" y="1340768"/>
            <a:ext cx="11268075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268075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511824" y="1378909"/>
            <a:ext cx="65527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752184" y="1943353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287125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879976" y="1340768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自定义</PresentationFormat>
  <Paragraphs>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2025-08-27T01:28:59Z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