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4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2852936"/>
            <a:ext cx="26193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0331"/>
            <a:ext cx="1031557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94787" y="227687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07510" y="36450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1898" y="1801391"/>
            <a:ext cx="86504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5224" y="2687216"/>
            <a:ext cx="110214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398" y="3125366"/>
            <a:ext cx="473652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0768"/>
            <a:ext cx="115157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120336" y="2953519"/>
            <a:ext cx="1512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91394" y="341071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2652" y="342024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6527" y="342024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0852" y="387744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7876" y="3877444"/>
            <a:ext cx="7864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8774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165318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76962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40846" y="160022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1630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306896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48128" y="352616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961509" y="254052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52384" y="2540521"/>
            <a:ext cx="13361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9659" y="304534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6258" y="3893071"/>
            <a:ext cx="13818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158" y="4350271"/>
            <a:ext cx="838919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95800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132856"/>
            <a:ext cx="3305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4925" y="2708920"/>
            <a:ext cx="19621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3" y="3286472"/>
            <a:ext cx="114204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268760"/>
            <a:ext cx="114871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5661248"/>
            <a:ext cx="11315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9192344" y="1278285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464" y="2621310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2025-08-27T03:51:20Z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