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780928"/>
            <a:ext cx="5029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8475" y="1340768"/>
            <a:ext cx="61150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5763" y="1988840"/>
            <a:ext cx="38004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360" y="2608312"/>
            <a:ext cx="114871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360" y="4509120"/>
            <a:ext cx="92487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52384" y="4149080"/>
            <a:ext cx="22574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91535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708920"/>
            <a:ext cx="1140142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4300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870" y="1340768"/>
            <a:ext cx="855345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408" y="4221088"/>
            <a:ext cx="80676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7896200" y="139019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8600" y="336575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48705"/>
            <a:ext cx="114966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17922" y="1810916"/>
            <a:ext cx="303386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32698" y="1810916"/>
            <a:ext cx="199940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8298" y="1810916"/>
            <a:ext cx="342428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798" y="2772941"/>
            <a:ext cx="1090483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922" y="3258716"/>
            <a:ext cx="759132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4213" y="1268760"/>
            <a:ext cx="57435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25" y="1916013"/>
            <a:ext cx="114871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59371"/>
            <a:ext cx="11477625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359696" y="188825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30820" y="5202957"/>
            <a:ext cx="1092581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646" y="5679207"/>
            <a:ext cx="765460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40768"/>
            <a:ext cx="114776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10840" y="1820441"/>
            <a:ext cx="996567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2025-08-27T05:42:11Z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