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2204864"/>
            <a:ext cx="113538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00311"/>
            <a:ext cx="1127760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409328"/>
            <a:ext cx="113442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00163"/>
            <a:ext cx="1142047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408" y="5589240"/>
            <a:ext cx="7534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2836590" y="1825774"/>
            <a:ext cx="513161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7540" y="2311549"/>
            <a:ext cx="62307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9040" y="283542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5015" y="375934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11188"/>
            <a:ext cx="113538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51584" y="3265934"/>
            <a:ext cx="1800200" cy="72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80434" y="3265934"/>
            <a:ext cx="2739702" cy="72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8458" y="3275459"/>
            <a:ext cx="2299989" cy="72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440" y="5113784"/>
            <a:ext cx="108012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114" y="5590034"/>
            <a:ext cx="319464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7675" y="1340768"/>
            <a:ext cx="36766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" y="1916832"/>
            <a:ext cx="113919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392138"/>
            <a:ext cx="1129665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412776"/>
            <a:ext cx="113823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9726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713" y="2292821"/>
            <a:ext cx="1145857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7968208" y="1374867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6608" y="378469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7282" y="5194392"/>
            <a:ext cx="12866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36560" y="5194392"/>
            <a:ext cx="69755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343" y="5679051"/>
            <a:ext cx="442456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58255"/>
            <a:ext cx="114109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73906" y="1801391"/>
            <a:ext cx="1088273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16" y="2277641"/>
            <a:ext cx="41764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440" y="3239666"/>
            <a:ext cx="108012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740" y="3725441"/>
            <a:ext cx="81875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9100" y="1268760"/>
            <a:ext cx="3733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1893168"/>
            <a:ext cx="112490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813" y="5013176"/>
            <a:ext cx="113823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4338" y="1268760"/>
            <a:ext cx="3743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" y="1974701"/>
            <a:ext cx="1141095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3134147" y="2737495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2144" y="2718445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1704" y="3212975"/>
            <a:ext cx="792088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0176" y="3212975"/>
            <a:ext cx="792088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51026" y="3632075"/>
            <a:ext cx="1388790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93901" y="4155950"/>
            <a:ext cx="792088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13301" y="4155950"/>
            <a:ext cx="792088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09026" y="4155950"/>
            <a:ext cx="792088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55901" y="4622675"/>
            <a:ext cx="792088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268760"/>
            <a:ext cx="1138237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72064" y="204179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38714" y="439447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6996"/>
            <a:ext cx="99441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88596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64971" y="379402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12776"/>
            <a:ext cx="113538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348880"/>
            <a:ext cx="112776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177533" y="145620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7133" y="382793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640" y="1340768"/>
            <a:ext cx="114300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84032" y="13407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31782" y="424589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28886"/>
            <a:ext cx="1141095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881067" y="135562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46945" y="421312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40768"/>
            <a:ext cx="113919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4418037"/>
            <a:ext cx="113157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284862" y="2051323"/>
            <a:ext cx="383547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4712" y="2527573"/>
            <a:ext cx="7151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1062" y="2527573"/>
            <a:ext cx="7151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0762" y="2527573"/>
            <a:ext cx="7151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0937" y="2527573"/>
            <a:ext cx="7151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18737" y="2527573"/>
            <a:ext cx="7151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17740" y="3472433"/>
            <a:ext cx="20543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56564" y="3472433"/>
            <a:ext cx="13280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6314" y="3948683"/>
            <a:ext cx="18753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98514" y="3948683"/>
            <a:ext cx="26094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98664" y="4863083"/>
            <a:ext cx="443363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61314" y="4863083"/>
            <a:ext cx="13513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408" y="5339333"/>
            <a:ext cx="5711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99716" y="5348858"/>
            <a:ext cx="173198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81142" y="5834633"/>
            <a:ext cx="212702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05266" y="5834633"/>
            <a:ext cx="154711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9575" y="1340768"/>
            <a:ext cx="37528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5" y="1979687"/>
            <a:ext cx="113728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0" y="2708920"/>
            <a:ext cx="55245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368" y="3794348"/>
            <a:ext cx="112871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自定义</PresentationFormat>
  <Paragraphs>0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2025-08-27T02:29:12Z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