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1784" y="2708920"/>
            <a:ext cx="38671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63" y="1340768"/>
            <a:ext cx="11268075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422179" y="276607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13004" y="276607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3354" y="276607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020" y="322327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8" y="1309464"/>
            <a:ext cx="1124902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302618"/>
            <a:ext cx="1072515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45914" y="3688457"/>
            <a:ext cx="173771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32064" y="3688457"/>
            <a:ext cx="170795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9948" y="3688457"/>
            <a:ext cx="19685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2304" y="414908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71575"/>
            <a:ext cx="113061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26864" y="3851714"/>
            <a:ext cx="1068575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9214" y="4308914"/>
            <a:ext cx="1086140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214" y="4766114"/>
            <a:ext cx="366060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2025-08-27T09:08:10Z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