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41" r:id="rId2"/>
    <p:sldId id="354" r:id="rId3"/>
    <p:sldId id="355" r:id="rId4"/>
    <p:sldId id="356" r:id="rId5"/>
    <p:sldId id="357" r:id="rId6"/>
    <p:sldId id="358" r:id="rId7"/>
    <p:sldId id="359" r:id="rId8"/>
    <p:sldId id="360" r:id="rId9"/>
    <p:sldId id="36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4313" y="2780928"/>
            <a:ext cx="41433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340768"/>
            <a:ext cx="113157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89484"/>
            <a:ext cx="98964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52692" y="141277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28692" y="283517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3061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540446" y="1873399"/>
            <a:ext cx="225129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64246" y="2340124"/>
            <a:ext cx="635994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196" y="3302149"/>
            <a:ext cx="66159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8876" y="378904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79629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8" y="2250157"/>
            <a:ext cx="1124902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588" y="5589240"/>
            <a:ext cx="111728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412776"/>
            <a:ext cx="113157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83382"/>
            <a:ext cx="1140142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411188"/>
            <a:ext cx="1136332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776520" y="191683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747945" y="236450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9370" y="285980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66995" y="334558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4970" y="377420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82613"/>
            <a:ext cx="1132522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776520" y="141277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440" y="3270151"/>
            <a:ext cx="106571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890" y="3736876"/>
            <a:ext cx="1086673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132" y="4203601"/>
            <a:ext cx="108974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734" y="4667672"/>
            <a:ext cx="691844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914" y="5610647"/>
            <a:ext cx="569815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2025-08-26T13:13:09Z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