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9975" y="2780928"/>
            <a:ext cx="49720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25" y="1315616"/>
            <a:ext cx="3714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1905347"/>
            <a:ext cx="114871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755010" y="2354404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2893" y="235840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5952" y="3282330"/>
            <a:ext cx="8019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9777" y="4196730"/>
            <a:ext cx="11821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1482452"/>
            <a:ext cx="110966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422108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36221" y="422108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272" y="2582788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8546" y="3102868"/>
            <a:ext cx="289403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9022" y="3645024"/>
            <a:ext cx="29035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9497" y="4221088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57114"/>
            <a:ext cx="114395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36565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5915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2240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865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8340" y="18448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140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5140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6390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41765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9215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33012" y="23115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3887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04220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39233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85545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90695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47970" y="274017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4100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81375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43550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57975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39275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515600" y="31783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81250" y="3606949"/>
            <a:ext cx="44987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70037"/>
            <a:ext cx="115347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5382741"/>
            <a:ext cx="11017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5590" y="5830416"/>
            <a:ext cx="32921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2025-08-27T09:31:32Z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