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59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2204864"/>
            <a:ext cx="113823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8138" y="1268760"/>
            <a:ext cx="38957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936254"/>
            <a:ext cx="113252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6263" y="2708920"/>
            <a:ext cx="3419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0575" y="3209925"/>
            <a:ext cx="106108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1963" y="3645024"/>
            <a:ext cx="1126807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412776"/>
            <a:ext cx="1135380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477516"/>
            <a:ext cx="1132522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392138"/>
            <a:ext cx="1136332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12024" y="142763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35574" y="227535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3992" y="355170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4099" y="520905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412776"/>
            <a:ext cx="1141095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54856" y="2242964"/>
            <a:ext cx="1082977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6256" y="2662064"/>
            <a:ext cx="536974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282" y="3509789"/>
            <a:ext cx="1093035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506" y="3938414"/>
            <a:ext cx="491445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0" y="1268760"/>
            <a:ext cx="20955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905719"/>
            <a:ext cx="1127760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340768"/>
            <a:ext cx="1137285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432148"/>
            <a:ext cx="1142047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412776"/>
            <a:ext cx="1142047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035977" y="183529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045502" y="226392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21119" y="268302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880" y="351169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40768"/>
            <a:ext cx="113919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23992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66217" y="34701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6238" y="1268760"/>
            <a:ext cx="38195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1988840"/>
            <a:ext cx="113728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375920" y="270892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3970" y="270892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18520" y="3103059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7020" y="353168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24045" y="353168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83284" y="393173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38275"/>
            <a:ext cx="105346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87888" y="1926357"/>
            <a:ext cx="2664296" cy="107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06938" y="3889623"/>
            <a:ext cx="2592288" cy="145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7774" y="1935882"/>
            <a:ext cx="2304256" cy="106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5438" y="3878982"/>
            <a:ext cx="2431082" cy="106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918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215680" y="2699395"/>
            <a:ext cx="15121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39880" y="2699395"/>
            <a:ext cx="206037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6213" y="1353716"/>
            <a:ext cx="42195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525" y="1988840"/>
            <a:ext cx="1141095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360" y="3717032"/>
            <a:ext cx="1137285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340768"/>
            <a:ext cx="1138237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55010" y="202274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231904" y="4042048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40768"/>
            <a:ext cx="114014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04620" y="139372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412776"/>
            <a:ext cx="1133475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852492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976" y="1412776"/>
            <a:ext cx="731520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25" y="3861048"/>
            <a:ext cx="894397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438081" y="138839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3031" y="345531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418059"/>
            <a:ext cx="1143952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146132" y="145620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268760"/>
            <a:ext cx="1051560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307" y="4581128"/>
            <a:ext cx="1136332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6782172" y="1259235"/>
            <a:ext cx="5234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4572" y="3316635"/>
            <a:ext cx="5234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1872" y="4564410"/>
            <a:ext cx="5234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423764"/>
            <a:ext cx="1140142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578180" y="2511946"/>
            <a:ext cx="15502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58304" y="2931046"/>
            <a:ext cx="341761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2254" y="3740671"/>
            <a:ext cx="164559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8294" y="3745607"/>
            <a:ext cx="227987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1494" y="3745607"/>
            <a:ext cx="205695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8438" y="4983857"/>
            <a:ext cx="232330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68788" y="4983857"/>
            <a:ext cx="240327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83462" y="4564757"/>
            <a:ext cx="87277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7922" y="5402957"/>
            <a:ext cx="173771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75348" y="5402957"/>
            <a:ext cx="171254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</Words>
  <Application>Microsoft Office PowerPoint</Application>
  <PresentationFormat>自定义</PresentationFormat>
  <Paragraphs>1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77</cp:revision>
  <dcterms:created xsi:type="dcterms:W3CDTF">2015-09-16T06:44:00Z</dcterms:created>
  <dcterms:modified xsi:type="dcterms:W3CDTF">2025-08-27T02:01:52Z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