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66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5225" y="2780928"/>
            <a:ext cx="47815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424905"/>
            <a:ext cx="1144905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37173" y="140325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99348" y="231765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3722" y="3127276"/>
            <a:ext cx="561086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3672" y="4165501"/>
            <a:ext cx="15121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0176" y="4165501"/>
            <a:ext cx="13681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01646" y="4165501"/>
            <a:ext cx="162294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8622" y="5127526"/>
            <a:ext cx="1101801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5272" y="5556151"/>
            <a:ext cx="71909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12776"/>
            <a:ext cx="114776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10840" y="1820441"/>
            <a:ext cx="1097379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9866" y="2239541"/>
            <a:ext cx="373794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412776"/>
            <a:ext cx="115728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655840" y="2996952"/>
            <a:ext cx="129614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472264" y="2996952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7189" y="3425577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1089" y="3425577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9938" y="3901827"/>
            <a:ext cx="133967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87227"/>
            <a:ext cx="1080135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536160" y="155679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1487"/>
            <a:ext cx="111537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495600" y="2780928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57825" y="2780928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2575" y="3200028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1824" y="3200028"/>
            <a:ext cx="7200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1150" y="3676278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9856" y="3676278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2806" y="4076328"/>
            <a:ext cx="105082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05214" y="4076328"/>
            <a:ext cx="105082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10630"/>
            <a:ext cx="1149667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71664" y="2502421"/>
            <a:ext cx="10801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536160" y="2502421"/>
            <a:ext cx="7200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0924" y="2502421"/>
            <a:ext cx="7394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440" y="2968377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12776"/>
            <a:ext cx="11430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763122" y="1888257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13472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525" y="3507854"/>
            <a:ext cx="114109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932612" y="213285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5486" y="3475881"/>
            <a:ext cx="197115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387" y="389498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3262" y="3894981"/>
            <a:ext cx="265474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340768"/>
            <a:ext cx="113823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2204864"/>
            <a:ext cx="32956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2789684"/>
            <a:ext cx="24765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0525" y="3423245"/>
            <a:ext cx="1141095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82613"/>
            <a:ext cx="11496675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2025-08-27T04:31:20Z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