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5788" y="2996952"/>
            <a:ext cx="34004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277069"/>
            <a:ext cx="114871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02099" y="1268760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325422" y="2636912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2297" y="3084587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7422" y="3075062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522" y="4360937"/>
            <a:ext cx="57615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246" y="5246762"/>
            <a:ext cx="1093239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122" y="5684912"/>
            <a:ext cx="1117051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546" y="6123062"/>
            <a:ext cx="572648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368921"/>
            <a:ext cx="115919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3057671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94942" y="3057671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2604" y="3486649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0648" y="3486649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7090" y="3486649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5359" y="3949494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061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26490" y="2276872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68002" y="2276872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2583" y="2875183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9116" y="3326738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590" y="1412776"/>
            <a:ext cx="78676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20136" y="1628800"/>
            <a:ext cx="7200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2012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48128" y="2708920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04928" y="3099445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0783" y="3613795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05644"/>
            <a:ext cx="1163002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60096" y="2996952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12146" y="3892302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5121" y="3892302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016" y="3892302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0846" y="4835277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268760"/>
            <a:ext cx="113442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7825" y="2708920"/>
            <a:ext cx="12763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3" y="3665562"/>
            <a:ext cx="115347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43000"/>
            <a:ext cx="115157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3" y="5229200"/>
            <a:ext cx="114204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12776"/>
            <a:ext cx="115538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2025-08-26T05:44:36Z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