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41" r:id="rId2"/>
    <p:sldId id="34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3838" y="2924944"/>
            <a:ext cx="41243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5888"/>
            <a:ext cx="112490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84032" y="231497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79056" y="3238897"/>
            <a:ext cx="688955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6282" y="3696097"/>
            <a:ext cx="46417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9757" y="461049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0282" y="5081183"/>
            <a:ext cx="434828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5377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99456" y="3107061"/>
            <a:ext cx="2880320" cy="10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1120140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75372" y="176329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61047" y="221096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8747" y="265864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5372" y="451601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683" y="1340768"/>
            <a:ext cx="112109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92374" y="2367930"/>
            <a:ext cx="556366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6674"/>
            <a:ext cx="32766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1988840"/>
            <a:ext cx="112014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94631"/>
            <a:ext cx="112395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3933056"/>
            <a:ext cx="111823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156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12585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60496" y="179186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41446" y="226811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8121" y="270626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9071" y="319204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7870" y="4106441"/>
            <a:ext cx="669230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9520" y="5020841"/>
            <a:ext cx="168029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8420" y="5020841"/>
            <a:ext cx="149966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0871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934399" y="137467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2025-08-26T13:19:32Z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