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2996952"/>
            <a:ext cx="44386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9509"/>
            <a:ext cx="112109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4988"/>
            <a:ext cx="1128712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84482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28048" y="2296379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5780" y="2781802"/>
            <a:ext cx="26882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624" y="3730068"/>
            <a:ext cx="104619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5026" y="422677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325463"/>
            <a:ext cx="112395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0204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24" y="1386805"/>
            <a:ext cx="112776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25091"/>
            <a:ext cx="113633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9225"/>
            <a:ext cx="104013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88088" y="147349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78157" y="353936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0977" y="45892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585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03764" y="186740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3425269"/>
            <a:ext cx="10873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0" y="3933269"/>
            <a:ext cx="3610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2025-08-27T01:30:37Z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