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50" d="100"/>
          <a:sy n="150" d="100"/>
        </p:scale>
        <p:origin x="108" y="-12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1013" y="2852936"/>
            <a:ext cx="36099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40768"/>
            <a:ext cx="114966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384523"/>
            <a:ext cx="1148715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832304" y="141277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994229" y="225097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354" y="3975001"/>
            <a:ext cx="855801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354" y="4828441"/>
            <a:ext cx="1100628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7954" y="5255161"/>
            <a:ext cx="1065463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340768"/>
            <a:ext cx="1144905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47780" y="292494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429205" y="292494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3580" y="339109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8230" y="339109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7105" y="381019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7460" y="381019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270" y="1412776"/>
            <a:ext cx="1038225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732139" y="218048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18489" y="303773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3915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415433" y="161927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810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263404" y="256490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020168" y="2970659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9113" y="343738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50615"/>
            <a:ext cx="1125855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295800" y="2089423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19600" y="478499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7925" y="478499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2169468" y="3843068"/>
            <a:ext cx="614164" cy="378020"/>
          </a:xfrm>
          <a:prstGeom prst="roundRect">
            <a:avLst>
              <a:gd name="adj" fmla="val 841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9880" y="3700268"/>
            <a:ext cx="349776" cy="19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8480" y="3607400"/>
            <a:ext cx="349776" cy="19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40768"/>
            <a:ext cx="1149667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91544" y="179186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268760"/>
            <a:ext cx="113252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060848"/>
            <a:ext cx="33432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2780928"/>
            <a:ext cx="21336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3" y="3465165"/>
            <a:ext cx="114204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40768"/>
            <a:ext cx="1147762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2025-08-27T09:38:01Z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