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9" r:id="rId2"/>
    <p:sldId id="350" r:id="rId3"/>
    <p:sldId id="351" r:id="rId4"/>
    <p:sldId id="352" r:id="rId5"/>
    <p:sldId id="340" r:id="rId6"/>
    <p:sldId id="341" r:id="rId7"/>
    <p:sldId id="342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525" y="2780928"/>
            <a:ext cx="37909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20" y="1412776"/>
            <a:ext cx="102870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62880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5535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8163" y="161394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6489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18953" y="213285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62153" y="214238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628" y="213285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472" y="213285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3403" y="261863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5217" y="310440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096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79228" y="213285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79703" y="213285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9653" y="26472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9453" y="26472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7728" y="31425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2053" y="31425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5828" y="364733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0531" y="364733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2560"/>
            <a:ext cx="95059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86475" y="160022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40768"/>
            <a:ext cx="113633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05325" y="31409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48575" y="31409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0" y="3636268"/>
            <a:ext cx="50596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3792" y="4626868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0600" y="515074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