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41" r:id="rId2"/>
    <p:sldId id="342" r:id="rId3"/>
    <p:sldId id="343" r:id="rId4"/>
    <p:sldId id="344" r:id="rId5"/>
    <p:sldId id="345" r:id="rId6"/>
    <p:sldId id="346" r:id="rId7"/>
    <p:sldId id="347" r:id="rId8"/>
    <p:sldId id="34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8" y="2924944"/>
            <a:ext cx="4048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97149"/>
            <a:ext cx="24193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2550" y="2007121"/>
            <a:ext cx="18669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636912"/>
            <a:ext cx="112299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83543"/>
            <a:ext cx="1039177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215732" y="134076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58357" y="288381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9807" y="436019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8712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8872" y="2411363"/>
            <a:ext cx="665331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1248" y="3916313"/>
            <a:ext cx="108774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072" y="4421138"/>
            <a:ext cx="1113457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173" y="492596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111728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02" y="2841647"/>
            <a:ext cx="11106150" cy="385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01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967740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48128" y="367912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09903" y="458399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412776"/>
            <a:ext cx="112966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26864" y="1892449"/>
            <a:ext cx="106857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8264" y="2368699"/>
            <a:ext cx="55137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864" y="3311674"/>
            <a:ext cx="1061375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740" y="3778399"/>
            <a:ext cx="110679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214" y="4254649"/>
            <a:ext cx="459670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2025-08-26T13:17:19Z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