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39" r:id="rId2"/>
    <p:sldId id="340" r:id="rId3"/>
    <p:sldId id="341" r:id="rId4"/>
    <p:sldId id="342" r:id="rId5"/>
    <p:sldId id="343" r:id="rId6"/>
    <p:sldId id="344" r:id="rId7"/>
    <p:sldId id="345" r:id="rId8"/>
    <p:sldId id="346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4" d="100"/>
          <a:sy n="84" d="100"/>
        </p:scale>
        <p:origin x="-1122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00388" y="2780928"/>
            <a:ext cx="5991225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268760"/>
            <a:ext cx="114300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1278210"/>
            <a:ext cx="11401425" cy="539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64729"/>
            <a:ext cx="9763125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2425" y="1340768"/>
            <a:ext cx="114871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5275" y="2654002"/>
            <a:ext cx="11601450" cy="394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2413" y="1412776"/>
            <a:ext cx="11687175" cy="399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3375" y="1412776"/>
            <a:ext cx="11525250" cy="359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7663" y="1340768"/>
            <a:ext cx="11496675" cy="361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0</Words>
  <Application>Microsoft Office PowerPoint</Application>
  <PresentationFormat>自定义</PresentationFormat>
  <Paragraphs>0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81</cp:revision>
  <dcterms:created xsi:type="dcterms:W3CDTF">2015-09-16T06:44:00Z</dcterms:created>
  <dcterms:modified xsi:type="dcterms:W3CDTF">2025-08-26T03:04:34Z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