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852936"/>
            <a:ext cx="4114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53319"/>
            <a:ext cx="100203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44902" y="15907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29" y="1412776"/>
            <a:ext cx="8410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68516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215" y="1464940"/>
            <a:ext cx="78200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25988" y="167223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5157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52692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208942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728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04512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63030"/>
            <a:ext cx="114585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2540521"/>
            <a:ext cx="56166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82566" y="3350146"/>
            <a:ext cx="8972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1816" y="335014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2940" y="3350146"/>
            <a:ext cx="11371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7016" y="3350146"/>
            <a:ext cx="14613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9666" y="3350146"/>
            <a:ext cx="13249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916" y="3750196"/>
            <a:ext cx="17746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5916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13054" y="158536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