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14" y="2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8" y="2924944"/>
            <a:ext cx="46196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220450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11424" y="2238731"/>
            <a:ext cx="1072919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96934" y="2690286"/>
            <a:ext cx="1087167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7884" y="3147486"/>
            <a:ext cx="1096273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7410" y="3585636"/>
            <a:ext cx="1088119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5984" y="4042836"/>
            <a:ext cx="487595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7910" y="4938186"/>
            <a:ext cx="1061869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" y="1287735"/>
            <a:ext cx="11220450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90997"/>
            <a:ext cx="10582275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879976" y="141277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620332" y="273357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6998" y="4539798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60864" y="4980065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47380" y="5420332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29665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623444" y="136334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935812" y="136334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2464" y="136334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32789" y="2266457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128712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340768"/>
            <a:ext cx="10353675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191875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91944" y="1795394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127760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399595" y="187167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3491" y="1340768"/>
            <a:ext cx="11287125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295800" y="1378909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自定义</PresentationFormat>
  <Paragraphs>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2025-08-27T01:20:50Z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