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9" r:id="rId2"/>
    <p:sldId id="340" r:id="rId3"/>
    <p:sldId id="341" r:id="rId4"/>
    <p:sldId id="342" r:id="rId5"/>
    <p:sldId id="343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10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8063" y="2708920"/>
            <a:ext cx="50958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63" y="1268760"/>
            <a:ext cx="43338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238" y="1952203"/>
            <a:ext cx="114395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2855640" y="2843411"/>
            <a:ext cx="71506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8190" y="2843411"/>
            <a:ext cx="71506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8340" y="2843411"/>
            <a:ext cx="71506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6265" y="3291086"/>
            <a:ext cx="132965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40768"/>
            <a:ext cx="114585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647728" y="1369343"/>
            <a:ext cx="30243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66852" y="1817018"/>
            <a:ext cx="730175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6852" y="2264693"/>
            <a:ext cx="492549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7828" y="2712368"/>
            <a:ext cx="3376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8828" y="363629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4028" y="363629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4112" y="363629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09076" y="363629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432" y="408396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60032" y="408396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31807" y="408396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44980" y="408396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17932" y="408396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52092" y="454116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38117" y="454116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90942" y="454116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777611" y="454116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853292" y="454116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40768"/>
            <a:ext cx="114585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37878"/>
            <a:ext cx="115443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3241551"/>
            <a:ext cx="1094521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7490" y="3689226"/>
            <a:ext cx="1110714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490" y="4136901"/>
            <a:ext cx="36183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2025-08-27T03:40:08Z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