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6338" y="2916932"/>
            <a:ext cx="22193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4151"/>
            <a:ext cx="9591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58528" y="2094756"/>
            <a:ext cx="26338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91477" y="2856756"/>
            <a:ext cx="232601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8052" y="2856756"/>
            <a:ext cx="219224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528" y="3609231"/>
            <a:ext cx="17213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4953" y="419978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60279" y="14127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69554" y="3117751"/>
            <a:ext cx="1031507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6178" y="3546376"/>
            <a:ext cx="94963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2178" y="3975001"/>
            <a:ext cx="10896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6678" y="3975001"/>
            <a:ext cx="29099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079" y="4403626"/>
            <a:ext cx="24056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28529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90545" y="28529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3520" y="326251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1495" y="326251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7345" y="36530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8045" y="36530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8445" y="36530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2965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10994" y="167223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753" y="1412776"/>
            <a:ext cx="68103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07968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629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181084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319" y="1412776"/>
            <a:ext cx="105632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92390" y="2079898"/>
            <a:ext cx="69569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04313" y="2079898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5222" y="3073723"/>
            <a:ext cx="266802" cy="27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8172" y="3183259"/>
            <a:ext cx="234406" cy="27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8128" y="3821434"/>
            <a:ext cx="216024" cy="27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6795" y="4821559"/>
            <a:ext cx="233067" cy="27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430" y="5877272"/>
            <a:ext cx="138720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0768"/>
            <a:ext cx="115443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148086"/>
            <a:ext cx="3371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0163" y="2780928"/>
            <a:ext cx="19716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" y="3456409"/>
            <a:ext cx="114490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" name="矩形 5"/>
          <p:cNvSpPr/>
          <p:nvPr/>
        </p:nvSpPr>
        <p:spPr bwMode="white">
          <a:xfrm>
            <a:off x="1199456" y="3726558"/>
            <a:ext cx="302433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68760"/>
            <a:ext cx="114776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4653136"/>
            <a:ext cx="113728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2025-08-27T04:12:22Z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