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9" r:id="rId2"/>
    <p:sldId id="340" r:id="rId3"/>
    <p:sldId id="341" r:id="rId4"/>
    <p:sldId id="342" r:id="rId5"/>
    <p:sldId id="343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6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3300" y="2708920"/>
            <a:ext cx="5105400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2169" y="1412776"/>
            <a:ext cx="10620375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669238" y="1600225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525" y="1340768"/>
            <a:ext cx="11410950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116510" y="2862461"/>
            <a:ext cx="131519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040560" y="2862461"/>
            <a:ext cx="126335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416" y="4110236"/>
            <a:ext cx="316835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68666" y="4110236"/>
            <a:ext cx="277966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18952" y="4529336"/>
            <a:ext cx="492511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340768"/>
            <a:ext cx="11515725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212532" y="3717032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926406" y="5345807"/>
            <a:ext cx="121726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12332" y="5336282"/>
            <a:ext cx="824430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9582" y="5755382"/>
            <a:ext cx="1112505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9106" y="6174482"/>
            <a:ext cx="837922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1395189"/>
            <a:ext cx="11391900" cy="441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639616" y="3140968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559496" y="3550543"/>
            <a:ext cx="208823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2346" y="3969643"/>
            <a:ext cx="214538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3771" y="4388743"/>
            <a:ext cx="214538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3771" y="4807843"/>
            <a:ext cx="214538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39186" y="2502421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58661" y="2502421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96261" y="3750196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91260" y="5407546"/>
            <a:ext cx="408505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2025-08-27T03:43:19Z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