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9" r:id="rId2"/>
    <p:sldId id="340" r:id="rId3"/>
    <p:sldId id="341" r:id="rId4"/>
    <p:sldId id="342" r:id="rId5"/>
    <p:sldId id="343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6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5213" y="2852936"/>
            <a:ext cx="498157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2725" y="1340768"/>
            <a:ext cx="66865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5825" y="2060848"/>
            <a:ext cx="28003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6713" y="2682205"/>
            <a:ext cx="1145857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412776"/>
            <a:ext cx="115347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68760"/>
            <a:ext cx="114300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828431" y="126876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08476" y="4097685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2914" y="4497735"/>
            <a:ext cx="179099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3864" y="4916835"/>
            <a:ext cx="188205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84340" y="5326410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30108" y="4135785"/>
            <a:ext cx="15502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92144" y="4821585"/>
            <a:ext cx="187220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77150" y="6193185"/>
            <a:ext cx="189125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367011"/>
            <a:ext cx="115062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033564" y="1369343"/>
            <a:ext cx="11182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48464" y="1369343"/>
            <a:ext cx="38361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838" y="1778918"/>
            <a:ext cx="946660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3189" y="223611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864" y="3836318"/>
            <a:ext cx="109227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264" y="4245893"/>
            <a:ext cx="35905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2025-08-27T04:19:58Z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