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8488" y="2780928"/>
            <a:ext cx="59150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39180"/>
            <a:ext cx="112776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984" y="1407393"/>
            <a:ext cx="1089660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8966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40768"/>
            <a:ext cx="113919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957" y="5039072"/>
            <a:ext cx="111156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12776"/>
            <a:ext cx="114585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6297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813" y="4581128"/>
            <a:ext cx="113823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2025-08-26T04:52:42Z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