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8" y="6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05275" y="2924944"/>
            <a:ext cx="39814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268075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83432" y="2017415"/>
            <a:ext cx="648072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54856" y="2646065"/>
            <a:ext cx="578921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725" y="1305272"/>
            <a:ext cx="1125855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278" y="1340768"/>
            <a:ext cx="103822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567608" y="1979315"/>
            <a:ext cx="165618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107091" y="1979315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06466" y="2569865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69016" y="2569865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38411"/>
            <a:ext cx="11077575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935760" y="2257822"/>
            <a:ext cx="165618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68710" y="2848372"/>
            <a:ext cx="472323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8710" y="3429397"/>
            <a:ext cx="162689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48528" y="2257822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62402" y="2848372"/>
            <a:ext cx="379018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71928" y="3438922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04158" y="4620022"/>
            <a:ext cx="148778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5183" y="5210572"/>
            <a:ext cx="470723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4709" y="5801122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22778" y="5210572"/>
            <a:ext cx="144968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2776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36390" y="2608337"/>
            <a:ext cx="988414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172825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2976364"/>
            <a:ext cx="11229975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23950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97917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06785"/>
            <a:ext cx="11258550" cy="536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415480" y="1935882"/>
            <a:ext cx="194421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82104" y="3174132"/>
            <a:ext cx="501389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480" y="3793257"/>
            <a:ext cx="405340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92144" y="4437112"/>
            <a:ext cx="7920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自定义</PresentationFormat>
  <Paragraphs>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2025-08-26T13:24:47Z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