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41" r:id="rId2"/>
    <p:sldId id="342" r:id="rId3"/>
    <p:sldId id="343" r:id="rId4"/>
    <p:sldId id="344" r:id="rId5"/>
    <p:sldId id="345" r:id="rId6"/>
    <p:sldId id="346" r:id="rId7"/>
    <p:sldId id="347" r:id="rId8"/>
    <p:sldId id="348" r:id="rId9"/>
    <p:sldId id="349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7650" y="2924944"/>
            <a:ext cx="40767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340768"/>
            <a:ext cx="113061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1100"/>
            <a:ext cx="92773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148478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15678" y="412638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924" y="1394817"/>
            <a:ext cx="113157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2742828"/>
            <a:ext cx="48245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522414" y="4085853"/>
            <a:ext cx="142145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9040" y="4085853"/>
            <a:ext cx="21933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0964" y="4752603"/>
            <a:ext cx="166491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1354088"/>
            <a:ext cx="6553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564904"/>
            <a:ext cx="112299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360" y="4441676"/>
            <a:ext cx="112490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40768"/>
            <a:ext cx="113157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0894"/>
            <a:ext cx="68961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191297" y="149964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95652" y="350941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28886"/>
            <a:ext cx="112776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47528" y="2070373"/>
            <a:ext cx="28083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61802" y="2727598"/>
            <a:ext cx="29660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5892" y="341339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12776"/>
            <a:ext cx="112776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36390" y="2161431"/>
            <a:ext cx="664378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</Words>
  <Application>Microsoft Office PowerPoint</Application>
  <PresentationFormat>自定义</PresentationFormat>
  <Paragraphs>1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2025-08-26T13:15:06Z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