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39" r:id="rId2"/>
    <p:sldId id="340" r:id="rId3"/>
    <p:sldId id="341" r:id="rId4"/>
    <p:sldId id="342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063" y="2741290"/>
            <a:ext cx="5095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388" y="1340768"/>
            <a:ext cx="2181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" y="1904578"/>
            <a:ext cx="114681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339233" y="2358405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358" y="284418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282" y="3758580"/>
            <a:ext cx="11079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8528" y="560643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1103" y="6063630"/>
            <a:ext cx="64807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12299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48958" y="1763291"/>
            <a:ext cx="14592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64552" y="1763291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4426" y="2220491"/>
            <a:ext cx="48757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8752" y="2668166"/>
            <a:ext cx="49998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4426" y="3125366"/>
            <a:ext cx="206739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9676" y="3582566"/>
            <a:ext cx="21945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327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3552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9188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30602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63644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93027" y="48208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3902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92127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7763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59177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92219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21602" y="52970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544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95922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82469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15944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25769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243764" y="573521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33214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80964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62189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71889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138864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234239" y="6173366"/>
            <a:ext cx="6047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37270"/>
            <a:ext cx="115062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2848" y="5435699"/>
            <a:ext cx="1090178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3298" y="5892899"/>
            <a:ext cx="895109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2025-08-27T05:36:21Z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