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8" y="2132856"/>
            <a:ext cx="11363325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82266"/>
            <a:ext cx="11287125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422178" y="1378868"/>
            <a:ext cx="116165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422804" y="1378868"/>
            <a:ext cx="112958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5878" y="1378868"/>
            <a:ext cx="111469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9478" y="1836068"/>
            <a:ext cx="119407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41554" y="1836068"/>
            <a:ext cx="343882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02878" y="2283743"/>
            <a:ext cx="224484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36278" y="2740943"/>
            <a:ext cx="595992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125" y="1268760"/>
            <a:ext cx="409575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150" y="1916832"/>
            <a:ext cx="1131570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2679576"/>
            <a:ext cx="335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3199978"/>
            <a:ext cx="1127760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268760"/>
            <a:ext cx="11353800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23020"/>
            <a:ext cx="1133475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538" y="4581128"/>
            <a:ext cx="11210925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0439400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384032" y="1369343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203432" y="2283743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525" y="1409700"/>
            <a:ext cx="1141095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73906" y="2305447"/>
            <a:ext cx="1081072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92932" y="2753122"/>
            <a:ext cx="242274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432" y="3667522"/>
            <a:ext cx="540060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3906" y="4581922"/>
            <a:ext cx="1088273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0556" y="5048647"/>
            <a:ext cx="79094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67150" y="1392957"/>
            <a:ext cx="4457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3" y="2060848"/>
            <a:ext cx="11306175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" y="1412751"/>
            <a:ext cx="113157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340768"/>
            <a:ext cx="1135380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675" y="1414463"/>
            <a:ext cx="11296650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419306" y="1484784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683002" y="4151784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16877" y="4151784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87888" y="4618509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1950" y="1340768"/>
            <a:ext cx="3848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725" y="1988840"/>
            <a:ext cx="1125855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5" name="矩形 4"/>
          <p:cNvSpPr/>
          <p:nvPr/>
        </p:nvSpPr>
        <p:spPr bwMode="white">
          <a:xfrm>
            <a:off x="3719736" y="2780928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06111" y="2780928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67361" y="3228603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62410" y="3695328"/>
            <a:ext cx="88126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30963" y="3695328"/>
            <a:ext cx="88126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25513" y="4171578"/>
            <a:ext cx="88126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38675" y="4171578"/>
            <a:ext cx="88126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400" y="1412776"/>
            <a:ext cx="381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3861048"/>
            <a:ext cx="11249025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9148" y="1469132"/>
            <a:ext cx="1123950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直接连接符 7"/>
          <p:cNvCxnSpPr/>
          <p:nvPr/>
        </p:nvCxnSpPr>
        <p:spPr>
          <a:xfrm>
            <a:off x="6816080" y="2636912"/>
            <a:ext cx="2376264" cy="432048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025630" y="3056012"/>
            <a:ext cx="2166714" cy="444996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7425680" y="2636912"/>
            <a:ext cx="1766664" cy="866775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 useBgFill="1">
        <p:nvSpPr>
          <p:cNvPr id="14" name="矩形 13"/>
          <p:cNvSpPr/>
          <p:nvPr/>
        </p:nvSpPr>
        <p:spPr bwMode="white">
          <a:xfrm>
            <a:off x="911424" y="4340721"/>
            <a:ext cx="1072919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2824" y="4797921"/>
            <a:ext cx="1095779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2824" y="5264646"/>
            <a:ext cx="44050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24325" y="1330474"/>
            <a:ext cx="394335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7675" y="1916832"/>
            <a:ext cx="1129665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0525" y="4515197"/>
            <a:ext cx="1141095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675" y="1340768"/>
            <a:ext cx="1129665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735960" y="213285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755010" y="4447431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575" y="1414463"/>
            <a:ext cx="11372850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457131" y="141277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352481" y="3727351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848677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4207" y="4628728"/>
            <a:ext cx="1102042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6960096" y="141277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69471" y="3727351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308695"/>
            <a:ext cx="11334750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672064" y="1340768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807968" y="3655343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13" y="1365845"/>
            <a:ext cx="11382375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438356" y="1340768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647656" y="2759993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13" y="1396355"/>
            <a:ext cx="11382375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104112" y="1484784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08931"/>
            <a:ext cx="1141095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8" y="3933056"/>
            <a:ext cx="11363325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4761756" y="2123331"/>
            <a:ext cx="155026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19230" y="2123331"/>
            <a:ext cx="148508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13132" y="2123331"/>
            <a:ext cx="109949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3806" y="2580531"/>
            <a:ext cx="78568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55640" y="2580531"/>
            <a:ext cx="151216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03631" y="2580531"/>
            <a:ext cx="78568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63169" y="3056781"/>
            <a:ext cx="211680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15619" y="3513981"/>
            <a:ext cx="78568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49294" y="3513981"/>
            <a:ext cx="78568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876803" y="3513981"/>
            <a:ext cx="78568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700686" y="3980706"/>
            <a:ext cx="239531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583832" y="4447431"/>
            <a:ext cx="108012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719986" y="4904631"/>
            <a:ext cx="3957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自定义</PresentationFormat>
  <Paragraphs>0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2025-08-27T03:03:19Z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