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2775" y="2780928"/>
            <a:ext cx="58864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11496675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340768"/>
            <a:ext cx="11487150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59582"/>
            <a:ext cx="108966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45529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636912"/>
            <a:ext cx="115824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84784"/>
            <a:ext cx="115252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24" y="1412776"/>
            <a:ext cx="77343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372319"/>
            <a:ext cx="11630025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12776"/>
            <a:ext cx="1155382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2025-08-26T02:48:14Z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