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0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663" y="2924944"/>
            <a:ext cx="38766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490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7936"/>
            <a:ext cx="112585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188292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9896" y="1882924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7111" y="188292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410" y="3464074"/>
            <a:ext cx="67398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036" y="4521349"/>
            <a:ext cx="102205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761" y="503569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585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59496" y="19168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40646" y="19168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121" y="297410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03" y="1353716"/>
            <a:ext cx="31718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3300" y="1876053"/>
            <a:ext cx="51054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733" y="2924944"/>
            <a:ext cx="111918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4437112"/>
            <a:ext cx="16192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633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25091"/>
            <a:ext cx="112680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0175"/>
            <a:ext cx="11268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1988840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05525" y="3046115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40768"/>
            <a:ext cx="113252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420888"/>
            <a:ext cx="10729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5252" y="2946276"/>
            <a:ext cx="93752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02" y="5022726"/>
            <a:ext cx="1063972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02" y="5537076"/>
            <a:ext cx="143527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2025-08-26T13:27:37Z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