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52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7138" y="2996952"/>
            <a:ext cx="46577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340768"/>
            <a:ext cx="1136332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002116" y="1585367"/>
            <a:ext cx="35664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25916" y="2052092"/>
            <a:ext cx="36426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5916" y="2518817"/>
            <a:ext cx="36426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6390" y="2985542"/>
            <a:ext cx="365221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5916" y="3452267"/>
            <a:ext cx="36426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5916" y="3918992"/>
            <a:ext cx="25625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362075"/>
            <a:ext cx="1157287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89684" y="135981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439816" y="229326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8941" y="229326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16" y="4160168"/>
            <a:ext cx="1101722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066" y="4626893"/>
            <a:ext cx="106945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340768"/>
            <a:ext cx="1144905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3028231" y="303086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2981" y="303086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5256" y="346901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87888" y="3469010"/>
            <a:ext cx="11521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51956" y="392621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9917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655840" y="170080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2964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559496" y="2617862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31371" y="2617862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2296" y="2617862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8918" y="3494534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2218" y="3494534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2193" y="3494534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40768"/>
            <a:ext cx="1154430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899073" y="3088010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256240" y="3986014"/>
            <a:ext cx="158417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4871863" y="2123329"/>
            <a:ext cx="379093" cy="436812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256240" y="2128093"/>
            <a:ext cx="409995" cy="432048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372052" y="2123329"/>
            <a:ext cx="379093" cy="436812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1001202" y="2123329"/>
            <a:ext cx="379093" cy="436812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70698" y="3088010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12776"/>
            <a:ext cx="1149667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7104112" y="274282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3862" y="2257053"/>
            <a:ext cx="804249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12776"/>
            <a:ext cx="114966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544272" y="1581175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96630" y="2152675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4480" y="2152675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340768"/>
            <a:ext cx="116490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138" y="3744813"/>
            <a:ext cx="1151572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334616"/>
            <a:ext cx="1145857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2025-08-26T06:12:40Z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