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9" r:id="rId2"/>
    <p:sldId id="340" r:id="rId3"/>
    <p:sldId id="341" r:id="rId4"/>
    <p:sldId id="342" r:id="rId5"/>
    <p:sldId id="343" r:id="rId6"/>
    <p:sldId id="344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5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0975" y="3071813"/>
            <a:ext cx="42100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754" y="1399034"/>
            <a:ext cx="101917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663952" y="162880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943927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148636" y="1638325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323" y="1412776"/>
            <a:ext cx="97631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216405" y="159089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340768"/>
            <a:ext cx="1138237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35960" y="278092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26560" y="334290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1660" y="387630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79460" y="444780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340768"/>
            <a:ext cx="1156335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579593" y="2166764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7448" y="2719214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4673" y="3319289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432" y="3862214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7773" y="3871739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70973" y="3871739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3512" y="4433714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08612" y="4433714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2025-08-27T03:37:14Z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