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1" r:id="rId2"/>
    <p:sldId id="352" r:id="rId3"/>
    <p:sldId id="353" r:id="rId4"/>
    <p:sldId id="354" r:id="rId5"/>
    <p:sldId id="355" r:id="rId6"/>
    <p:sldId id="356" r:id="rId7"/>
    <p:sldId id="357" r:id="rId8"/>
    <p:sldId id="35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62" y="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2338" y="2852936"/>
            <a:ext cx="52673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268760"/>
            <a:ext cx="56197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87488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2563713"/>
            <a:ext cx="114395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031785" y="2324497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45610" y="2924572"/>
            <a:ext cx="42229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5610" y="3543697"/>
            <a:ext cx="42229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144" y="4124722"/>
            <a:ext cx="35802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56240" y="2354405"/>
            <a:ext cx="3528392" cy="1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352" y="2935429"/>
            <a:ext cx="3744416" cy="2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210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4896197"/>
            <a:ext cx="103251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943872" y="1412776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7383" y="260939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3472" y="4934909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268760"/>
            <a:ext cx="114585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2852936"/>
            <a:ext cx="113633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11424" y="2398310"/>
            <a:ext cx="78488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268760"/>
            <a:ext cx="114681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3" y="2909664"/>
            <a:ext cx="115347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61864"/>
            <a:ext cx="115157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422301"/>
            <a:ext cx="1440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07921" y="1422301"/>
            <a:ext cx="7106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464" y="2747020"/>
            <a:ext cx="1152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2064" y="4728220"/>
            <a:ext cx="10337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064" y="4728220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9114" y="4728220"/>
            <a:ext cx="16455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788" y="5404495"/>
            <a:ext cx="642332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8794" y="2079526"/>
            <a:ext cx="71479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2344" y="2079526"/>
            <a:ext cx="114148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2025-08-26T05:59:28Z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