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9" r:id="rId2"/>
    <p:sldId id="344" r:id="rId3"/>
    <p:sldId id="341" r:id="rId4"/>
    <p:sldId id="342" r:id="rId5"/>
    <p:sldId id="343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7113" y="2780928"/>
            <a:ext cx="50577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340768"/>
            <a:ext cx="25908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575" y="1937345"/>
            <a:ext cx="11372850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807968" y="285293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7518" y="546278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9618" y="2362742"/>
            <a:ext cx="890318" cy="41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61653"/>
            <a:ext cx="1022985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2615233" y="179186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7858" y="179186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6208" y="179186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9856" y="2630066"/>
            <a:ext cx="115212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8092" y="3026306"/>
            <a:ext cx="12256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03712" y="3462912"/>
            <a:ext cx="3672408" cy="25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40212" y="3805812"/>
            <a:ext cx="5248076" cy="31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40212" y="4205862"/>
            <a:ext cx="5104060" cy="30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27512" y="4586862"/>
            <a:ext cx="5188768" cy="30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69038" y="5344641"/>
            <a:ext cx="189125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40462" y="5716116"/>
            <a:ext cx="199184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364729"/>
            <a:ext cx="1162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12776"/>
            <a:ext cx="114966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23392" y="3635499"/>
            <a:ext cx="741682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189518" y="318859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2025-08-27T08:59:06Z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