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8013" y="2852936"/>
            <a:ext cx="58959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1629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28048" y="1600225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62088"/>
            <a:ext cx="99536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59266" y="221438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1213"/>
            <a:ext cx="113061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40216" y="1484784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76520" y="2923059"/>
            <a:ext cx="7200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12776"/>
            <a:ext cx="115062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27894" y="2636912"/>
            <a:ext cx="573625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1060" y="309448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6010" y="3104009"/>
            <a:ext cx="744239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52563"/>
            <a:ext cx="115062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04620" y="2233439"/>
            <a:ext cx="14595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08368" y="2233439"/>
            <a:ext cx="23762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392" y="2700164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7470" y="2700164"/>
            <a:ext cx="33168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9244" y="3166889"/>
            <a:ext cx="13963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0604" y="368123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2025-08-27T04:14:34Z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