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40" r:id="rId2"/>
    <p:sldId id="341" r:id="rId3"/>
    <p:sldId id="342" r:id="rId4"/>
    <p:sldId id="343" r:id="rId5"/>
    <p:sldId id="344" r:id="rId6"/>
    <p:sldId id="345" r:id="rId7"/>
    <p:sldId id="346" r:id="rId8"/>
    <p:sldId id="347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8963" y="2852936"/>
            <a:ext cx="59340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2870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95652" y="1594892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5345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91596" y="1600225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12776"/>
            <a:ext cx="114490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559496" y="2564904"/>
            <a:ext cx="13681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92127" y="3412629"/>
            <a:ext cx="13681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613" y="1412776"/>
            <a:ext cx="1004887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00291" y="1628800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40768"/>
            <a:ext cx="114776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400256" y="2502421"/>
            <a:ext cx="338437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13631" y="2911996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7280" y="2911996"/>
            <a:ext cx="352883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7881" y="337872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503" y="1412776"/>
            <a:ext cx="104870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942412" y="1503834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40768"/>
            <a:ext cx="114966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99456" y="2449463"/>
            <a:ext cx="17281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55840" y="2449463"/>
            <a:ext cx="17281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3174" y="2449463"/>
            <a:ext cx="17281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1356" y="2868563"/>
            <a:ext cx="17281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7740" y="2868563"/>
            <a:ext cx="172819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7928" y="3287663"/>
            <a:ext cx="44644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2025-08-27T05:29:14Z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