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2288" y="2708920"/>
            <a:ext cx="6067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39552"/>
            <a:ext cx="114109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97471"/>
            <a:ext cx="1113472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83382"/>
            <a:ext cx="98202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48291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873" y="2636912"/>
            <a:ext cx="115347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40768"/>
            <a:ext cx="115157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6521"/>
            <a:ext cx="1151572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26046"/>
            <a:ext cx="115347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2025-08-26T03:27:41Z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