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8" y="2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2950" y="2780928"/>
            <a:ext cx="30861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15802"/>
            <a:ext cx="1147762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92374" y="1791866"/>
            <a:ext cx="1060422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01898" y="2601491"/>
            <a:ext cx="1095474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80356"/>
            <a:ext cx="114681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320136" y="285293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87211" y="285293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9386" y="322441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6172" y="322441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7380" y="362446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2584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82419" y="1585367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431" y="1386036"/>
            <a:ext cx="9725025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223792" y="2420888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36468" y="2801888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6508" y="3173363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6708" y="3744863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40768"/>
            <a:ext cx="114681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15880" y="2420888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03759"/>
            <a:ext cx="1147762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776520" y="249289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735960" y="3959746"/>
            <a:ext cx="62299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7860" y="3959746"/>
            <a:ext cx="62299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4107" y="4340746"/>
            <a:ext cx="62299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268760"/>
            <a:ext cx="113347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060848"/>
            <a:ext cx="33432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6850" y="2721868"/>
            <a:ext cx="16383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50" y="3238078"/>
            <a:ext cx="113919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268760"/>
            <a:ext cx="1147762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065" y="5638378"/>
            <a:ext cx="1145857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47564"/>
            <a:ext cx="114681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038481" y="1384201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60096" y="2203351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0106" y="3365401"/>
            <a:ext cx="667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2064" y="3755926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3839" y="4984792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2025-08-27T05:02:47Z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