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2586039"/>
            <a:ext cx="11449272" cy="1519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340768"/>
            <a:ext cx="1149667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79976" y="1988841"/>
            <a:ext cx="79208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184232" y="1988841"/>
            <a:ext cx="79208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0312" y="248356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42137" y="248356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0840" y="3845637"/>
            <a:ext cx="809347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340768"/>
            <a:ext cx="1150620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03912" y="3140968"/>
            <a:ext cx="93610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99537" y="3140968"/>
            <a:ext cx="93610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1487" y="3626743"/>
            <a:ext cx="56202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0012" y="3626743"/>
            <a:ext cx="56202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61212" y="3626743"/>
            <a:ext cx="56202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6299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697860" y="159070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06013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688288" y="209894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097988" y="307049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386036"/>
            <a:ext cx="1143000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927648" y="2646437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384032" y="2655962"/>
            <a:ext cx="30963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9856" y="3141737"/>
            <a:ext cx="465725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94573" y="4170437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2776"/>
            <a:ext cx="1122045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169420" y="1628800"/>
            <a:ext cx="85457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340768"/>
            <a:ext cx="114776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204864"/>
            <a:ext cx="33147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38725" y="2708920"/>
            <a:ext cx="21145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5" y="3175595"/>
            <a:ext cx="1144905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381472"/>
            <a:ext cx="114681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340768"/>
            <a:ext cx="1147762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999656" y="1791866"/>
            <a:ext cx="25922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27956" y="2249066"/>
            <a:ext cx="13796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3756" y="3192041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91314" y="4096916"/>
            <a:ext cx="7235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5560" y="4554116"/>
            <a:ext cx="61926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2025-08-27T03:48:21Z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