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2" r:id="rId21"/>
    <p:sldId id="321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2290763"/>
            <a:ext cx="114204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6213" y="1340768"/>
            <a:ext cx="42195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" y="1988840"/>
            <a:ext cx="113157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8" y="2708920"/>
            <a:ext cx="34766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3" y="3212976"/>
            <a:ext cx="1130617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40768"/>
            <a:ext cx="1142047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2608" y="1882924"/>
            <a:ext cx="648072" cy="36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240016" y="1844824"/>
            <a:ext cx="503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FF"/>
                </a:solidFill>
                <a:latin typeface="方正书宋"/>
              </a:rPr>
              <a:t>√</a:t>
            </a:r>
            <a:endParaRPr lang="zh-CN" altLang="en-US" dirty="0">
              <a:solidFill>
                <a:srgbClr val="FF00FF"/>
              </a:solidFill>
              <a:latin typeface="方正书宋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98240"/>
            <a:ext cx="113157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6546"/>
            <a:ext cx="75533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84032" y="1988840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363563"/>
            <a:ext cx="1136332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03912" y="1412776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20336" y="3717826"/>
            <a:ext cx="9361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3310" y="4184551"/>
            <a:ext cx="84437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6460" y="4184551"/>
            <a:ext cx="87749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6120" y="4184551"/>
            <a:ext cx="23042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424" y="5127526"/>
            <a:ext cx="108732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498" y="5594251"/>
            <a:ext cx="808280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9988" y="1268760"/>
            <a:ext cx="47720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988840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388" y="2996952"/>
            <a:ext cx="113252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340768"/>
            <a:ext cx="113728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377305"/>
            <a:ext cx="114109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68549"/>
            <a:ext cx="79152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43489" y="144668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6815"/>
            <a:ext cx="88011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528048" y="151869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37698" y="3395117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0025" y="1268760"/>
            <a:ext cx="41719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988840"/>
            <a:ext cx="113538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405908" y="276187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0496" y="276187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1664" y="321907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9139" y="367627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8489" y="367627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60496" y="367627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77980" y="419062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382638"/>
            <a:ext cx="114109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64382" y="1935882"/>
            <a:ext cx="1067623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21532" y="2888382"/>
            <a:ext cx="107631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32" y="3364632"/>
            <a:ext cx="109917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32" y="3821832"/>
            <a:ext cx="49430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268760"/>
            <a:ext cx="38100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863" y="1844824"/>
            <a:ext cx="1134427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360" y="5301208"/>
            <a:ext cx="114109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40768"/>
            <a:ext cx="1139190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88596" y="208942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79393" y="450877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04" y="1340768"/>
            <a:ext cx="102108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72064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157964" y="28224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687" y="1340768"/>
            <a:ext cx="84296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833" y="4581128"/>
            <a:ext cx="91725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705972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1097" y="38130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22412"/>
            <a:ext cx="1122045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07138" y="13407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49663" y="375059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340768"/>
            <a:ext cx="1138237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75415" y="139791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330796"/>
            <a:ext cx="113252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01222" y="13842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00997" y="37845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340768"/>
            <a:ext cx="114109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438" y="4941168"/>
            <a:ext cx="112871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2855640" y="2079898"/>
            <a:ext cx="85689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8564" y="3041923"/>
            <a:ext cx="457606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240" y="3527698"/>
            <a:ext cx="20574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5590" y="3527698"/>
            <a:ext cx="515900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7928" y="4489723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3028" y="4489723"/>
            <a:ext cx="13993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9752" y="4975498"/>
            <a:ext cx="142383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24778" y="4975498"/>
            <a:ext cx="84383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19302" y="5937523"/>
            <a:ext cx="136472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95728" y="5937523"/>
            <a:ext cx="14325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</Words>
  <Application>Microsoft Office PowerPoint</Application>
  <PresentationFormat>自定义</PresentationFormat>
  <Paragraphs>1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2025-08-27T02:46:31Z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