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39" r:id="rId2"/>
    <p:sldId id="340" r:id="rId3"/>
    <p:sldId id="341" r:id="rId4"/>
    <p:sldId id="342" r:id="rId5"/>
    <p:sldId id="343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90" y="2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33775" y="2780928"/>
            <a:ext cx="5124450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00338" y="1340768"/>
            <a:ext cx="679132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2988" y="2060848"/>
            <a:ext cx="2486025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6238" y="2708920"/>
            <a:ext cx="11439525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663" y="1338039"/>
            <a:ext cx="114966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663" y="1424905"/>
            <a:ext cx="1149667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711624" y="1897782"/>
            <a:ext cx="201622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235748" y="1897782"/>
            <a:ext cx="165233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81624" y="2354982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96099" y="2354982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08368" y="2354982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06224" y="2354982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5949" y="2812182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34424" y="2812182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71974" y="3745632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06984" y="5075659"/>
            <a:ext cx="276487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068884" y="5532859"/>
            <a:ext cx="244293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238" y="1340768"/>
            <a:ext cx="11439525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95400" y="1772816"/>
            <a:ext cx="1108923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81682" y="2220491"/>
            <a:ext cx="1117495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3582" y="2677691"/>
            <a:ext cx="228406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82</cp:revision>
  <dcterms:created xsi:type="dcterms:W3CDTF">2015-09-16T06:44:00Z</dcterms:created>
  <dcterms:modified xsi:type="dcterms:W3CDTF">2025-08-27T05:18:33Z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