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9" r:id="rId2"/>
    <p:sldId id="340" r:id="rId3"/>
    <p:sldId id="341" r:id="rId4"/>
    <p:sldId id="342" r:id="rId5"/>
    <p:sldId id="343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8" y="2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6763" y="2852936"/>
            <a:ext cx="303847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1340768"/>
            <a:ext cx="11515725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248128" y="3501008"/>
            <a:ext cx="7920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372328" y="3501008"/>
            <a:ext cx="7920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5995" y="4897735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47295" y="4897735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89118" y="4897735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00395" y="4897735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356320"/>
            <a:ext cx="1147762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927648" y="2564904"/>
            <a:ext cx="136815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888088" y="5031879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98679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692252" y="2132856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084740" y="3047256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9610725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816080" y="2953519"/>
            <a:ext cx="100811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744072" y="4020319"/>
            <a:ext cx="11521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2025-08-27T04:00:29Z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