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6163" y="2924944"/>
            <a:ext cx="50196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3688" y="1196752"/>
            <a:ext cx="65246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4913" y="1700808"/>
            <a:ext cx="2162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3" y="2204864"/>
            <a:ext cx="115347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632" y="1362422"/>
            <a:ext cx="114300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40768"/>
            <a:ext cx="113347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6488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435721"/>
            <a:ext cx="103727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846114" y="2386980"/>
            <a:ext cx="16657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5476" y="346330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0250" y="2901330"/>
            <a:ext cx="26738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36390" y="190730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3990" y="4945782"/>
            <a:ext cx="1003654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40768"/>
            <a:ext cx="115347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965382" y="1384201"/>
            <a:ext cx="189125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8036" y="1898551"/>
            <a:ext cx="111086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036" y="2422426"/>
            <a:ext cx="1171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975" y="1392957"/>
            <a:ext cx="1924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3" y="2114922"/>
            <a:ext cx="114204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291" y="1412776"/>
            <a:ext cx="93821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948836" y="144135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51784" y="3489226"/>
            <a:ext cx="28083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7688" y="403215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