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8088" y="2996952"/>
            <a:ext cx="46958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248" y="1359049"/>
            <a:ext cx="24384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825" y="1959074"/>
            <a:ext cx="1118235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951547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351584" y="1950699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56384" y="314732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5720" y="429878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438" y="1340768"/>
            <a:ext cx="11287125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495652" y="134076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13964" y="4309746"/>
            <a:ext cx="1069866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630" y="4908058"/>
            <a:ext cx="129093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320" y="1340768"/>
            <a:ext cx="1036320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367808" y="1352057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268760"/>
            <a:ext cx="112014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2924944"/>
            <a:ext cx="1103947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19187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949642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84032" y="1378909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27410" y="316255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29665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099229" y="141705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21096" y="3776428"/>
            <a:ext cx="106915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162" y="4363451"/>
            <a:ext cx="1096246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296" y="4961762"/>
            <a:ext cx="422757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2025-08-27T01:24:50Z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