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5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5213" y="2708920"/>
            <a:ext cx="498157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25" y="1345332"/>
            <a:ext cx="6762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0188" y="2045221"/>
            <a:ext cx="157162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" y="2711177"/>
            <a:ext cx="113919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440160"/>
            <a:ext cx="114585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207" y="1404739"/>
            <a:ext cx="1140142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412776"/>
            <a:ext cx="114395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9416" y="1945407"/>
            <a:ext cx="1728192" cy="39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001590" y="1945407"/>
            <a:ext cx="1798265" cy="39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0716" y="1945407"/>
            <a:ext cx="1761628" cy="39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40516" y="1945407"/>
            <a:ext cx="1712068" cy="39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7768" y="256490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5490" y="342215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424" y="6032004"/>
            <a:ext cx="72008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5863" y="1340768"/>
            <a:ext cx="22002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912962"/>
            <a:ext cx="115443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46237"/>
            <a:ext cx="112871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340768"/>
            <a:ext cx="1144905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602928" y="1763291"/>
            <a:ext cx="521315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87488" y="2201441"/>
            <a:ext cx="82089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0704" y="269674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340768"/>
            <a:ext cx="1151572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684462" y="3121918"/>
            <a:ext cx="109917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94312" y="3121918"/>
            <a:ext cx="74903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336" y="3560068"/>
            <a:ext cx="1110029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712" y="4007743"/>
            <a:ext cx="111479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5287" y="444589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2025-08-27T04:03:04Z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